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9" r:id="rId3"/>
    <p:sldId id="290" r:id="rId4"/>
    <p:sldId id="291" r:id="rId5"/>
    <p:sldId id="292" r:id="rId6"/>
    <p:sldId id="260" r:id="rId7"/>
    <p:sldId id="286" r:id="rId8"/>
    <p:sldId id="261" r:id="rId9"/>
    <p:sldId id="275" r:id="rId10"/>
    <p:sldId id="262" r:id="rId11"/>
    <p:sldId id="276" r:id="rId12"/>
    <p:sldId id="263" r:id="rId13"/>
    <p:sldId id="277" r:id="rId14"/>
    <p:sldId id="293" r:id="rId15"/>
    <p:sldId id="282" r:id="rId16"/>
    <p:sldId id="280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17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68C1C-6447-49F2-A9FF-37148367E9D0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FE413-93CE-4C40-8D36-7C4994C02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3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FE413-93CE-4C40-8D36-7C4994C02009}" type="slidenum">
              <a:rPr lang="en-GB" smtClean="0"/>
              <a:t>1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1BA29D5-F1FA-4E3E-9C1D-6F75286E1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684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AD756-FA30-422C-A152-8F7BF2759F4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B1A7419-9A80-4E16-B6D2-3F5E2F22C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3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FE413-93CE-4C40-8D36-7C4994C020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124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AD756-FA30-422C-A152-8F7BF2759F4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87CC647-EF0C-499D-B519-C8B8E668A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80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AD756-FA30-422C-A152-8F7BF2759F4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DB6614D-187D-4027-A79B-D3E47F723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16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AD756-FA30-422C-A152-8F7BF2759F4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9F5C7AE-1875-4A57-9684-FB81967ED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13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AD756-FA30-422C-A152-8F7BF2759F4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474E4A5-5C14-4431-B3D4-3CA2074E9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377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AD756-FA30-422C-A152-8F7BF2759F4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9608D90-68C2-4C54-BDD9-24843F1AB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04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FE413-93CE-4C40-8D36-7C4994C02009}" type="slidenum">
              <a:rPr lang="en-GB" smtClean="0"/>
              <a:t>17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EADF4F0-D590-4ECA-88A8-DE9B5F582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7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AD756-FA30-422C-A152-8F7BF2759F4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CF43782-E68D-4458-A266-DB5ACBD4E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58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AD756-FA30-422C-A152-8F7BF2759F4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5747B8D-9705-42F7-98A0-C807CD1EE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70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AD756-FA30-422C-A152-8F7BF2759F4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B4D067A-4EFB-4D5D-B0B5-6A0ACAEC3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AD756-FA30-422C-A152-8F7BF2759F4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23474C7-9E08-4673-B52D-3ABABEE90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2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AD756-FA30-422C-A152-8F7BF2759F4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C291BB8-CE5B-408A-A3BB-F257566AA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19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AD756-FA30-422C-A152-8F7BF2759F4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855E0E0-881E-4BE5-A93B-A3D3449E6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76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FE413-93CE-4C40-8D36-7C4994C020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75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AD756-FA30-422C-A152-8F7BF2759F4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EB49FCA-8554-407B-85FB-F2D5569E2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3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49AA-720B-4930-B470-0C31FE613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1CE4C-72D4-483B-B289-0B01019F4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A3BD-6A8B-43AC-9048-23CB1902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BDA-9420-4510-BBF7-761E748C588E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2C516-1944-4565-A8B0-A956A0AFE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8F56B-1039-4DE0-B7CC-CB041F3F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6E03-793D-4E8A-8A62-1F532B31A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98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7392-E8AC-43FA-A87E-EC237D76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47583-9C32-4A3E-B50F-ECFE2A225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C0FBD-F641-4E38-949D-7B8E0818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BDA-9420-4510-BBF7-761E748C588E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4A781-3015-42BE-9892-FD33240C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F31F5-56E6-47E8-8A75-7D80CB35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6E03-793D-4E8A-8A62-1F532B31A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33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754DBF-A001-4830-AE94-1D9409EB7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3D332-CC19-44F8-B771-43C212538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50F5A-90BC-4927-9F09-C26CDBD9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BDA-9420-4510-BBF7-761E748C588E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6C2DF-A7CD-4A03-A504-DCE096D4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280D7-0D95-43BF-8FE5-BCBC0C26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6E03-793D-4E8A-8A62-1F532B31A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7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4FE00-5B38-4020-BB4A-EAC87D5A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2A395-6ECE-4564-BD28-6B66BF5E5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CF089-D18F-48DE-94AB-6E0AF60F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BDA-9420-4510-BBF7-761E748C588E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128B9-25DA-4D9D-BD12-031EB966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1C597-FE6C-4E3C-AF5C-B1DF437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6E03-793D-4E8A-8A62-1F532B31A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6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7664-CFC7-4359-899A-85AFBAC3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C81E-8C17-4AEF-A9AB-49D6ED436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E334D-326A-45F7-A654-FABBA24E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BDA-9420-4510-BBF7-761E748C588E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86386-82E8-475D-8BC5-F05F7904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1D7A7-B23E-486E-B9FE-6E454639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6E03-793D-4E8A-8A62-1F532B31A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1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2D12-DB9A-4829-8409-5F1B3D96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EAF6-852E-4315-9349-E2FD10F03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F5C60-248E-4FC5-85B8-D45348FBD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7B97C-3FC2-46BA-B0AF-77ADB83D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BDA-9420-4510-BBF7-761E748C588E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77AAD-D3F7-4864-A238-9A6C8FEC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D29EB-D5C1-442F-A1FA-A743303F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6E03-793D-4E8A-8A62-1F532B31A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0F21-5A99-48A5-ACA7-F3B87274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4607E-9D94-44BD-8A0E-7F89E5D18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D6681-F2DC-43B9-84D4-FCBB9088D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C844F-4E30-4A5D-A95A-F96481DF8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61F5F-B81B-42E7-9E7F-F8B201DD8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0019B-633C-4A5C-B1D0-1465C7EA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BDA-9420-4510-BBF7-761E748C588E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A26C3-09F1-4291-998A-C29E1FC1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C1A394-3180-4542-B9B9-DABAAC0C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6E03-793D-4E8A-8A62-1F532B31A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9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CFA4-8763-4BE3-B283-48972340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89A900-5CCC-4D52-AC2E-9EF86458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BDA-9420-4510-BBF7-761E748C588E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23A34-00D4-4CD4-ABCD-47D54AA9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32AE6-F42D-4946-88AA-BA03EA28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6E03-793D-4E8A-8A62-1F532B31A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09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5DBE3-D88E-4506-95B4-D596C96A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BDA-9420-4510-BBF7-761E748C588E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60A54-61CA-4450-89EC-98690B2C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12AB5-9050-46B6-A408-DF4C1C25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6E03-793D-4E8A-8A62-1F532B31A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0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975A-DAFC-4188-8126-2D5ED34F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ED9F-6271-4801-A38B-4C64A9E1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A5797-B511-4704-8BE0-33A43165A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F3FEA-5497-4A8E-9C53-14A1CC06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BDA-9420-4510-BBF7-761E748C588E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31614-6A0D-4278-8079-DE405046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A4E2B-CA5E-4362-98C7-68CED880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6E03-793D-4E8A-8A62-1F532B31A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4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D486-D2FD-4F71-B9F2-FC242197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698445-DA75-41FA-B332-5CF64A04C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CF1BA-5C35-49D5-B2D5-CCF13028C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43E86-0A17-4CD8-95B8-9747DD48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BDA-9420-4510-BBF7-761E748C588E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A2F0D-02DE-4E72-A174-E4153A3A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A1FFC-A53B-4592-843F-7593E886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6E03-793D-4E8A-8A62-1F532B31A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2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8AEF17-C934-4C58-B321-77B5A403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A9171-BF33-4465-9586-155C2480F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0D0F3-6B1D-4126-9926-B1B7C903B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27BDA-9420-4510-BBF7-761E748C588E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C4B95-8770-4D44-AC81-463A22B5D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F3139-88E9-4B71-8B33-7AC9FADC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6E03-793D-4E8A-8A62-1F532B31A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08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hyperlink" Target="http://www.northeastwellbeing.co.uk/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BF89-09FF-43A8-9697-D154E6D499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53516-5D52-414E-866C-4B7552C44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798"/>
            <a:ext cx="9144000" cy="1655762"/>
          </a:xfrm>
        </p:spPr>
        <p:txBody>
          <a:bodyPr>
            <a:normAutofit/>
          </a:bodyPr>
          <a:lstStyle/>
          <a:p>
            <a:endParaRPr lang="en-GB" sz="2800" b="1" dirty="0"/>
          </a:p>
          <a:p>
            <a:r>
              <a:rPr lang="en-GB" sz="2800" b="1" dirty="0"/>
              <a:t>Embedding Outdoor Learning for Social Emotional Wellbeing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5605A-184C-49C2-B220-3C067E8A7E3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1"/>
            <a:ext cx="8839200" cy="293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020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7" descr="slide2c.jpg">
            <a:extLst>
              <a:ext uri="{FF2B5EF4-FFF2-40B4-BE49-F238E27FC236}">
                <a16:creationId xmlns:a16="http://schemas.microsoft.com/office/drawing/2014/main" id="{96BF7EFC-F67A-4DA6-8879-A032AF548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84214"/>
            <a:ext cx="91313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ass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0ED4B80B-3146-4DBE-8FAE-F565D1BB5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62" y="2533722"/>
            <a:ext cx="6235985" cy="4157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5AB8E4-9BB3-4829-AF98-F611990BA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12" y="176954"/>
            <a:ext cx="6557129" cy="34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1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7" descr="slide2d.jpg">
            <a:extLst>
              <a:ext uri="{FF2B5EF4-FFF2-40B4-BE49-F238E27FC236}">
                <a16:creationId xmlns:a16="http://schemas.microsoft.com/office/drawing/2014/main" id="{51115BE6-0E97-4F29-B1C8-06FA93879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84214"/>
            <a:ext cx="91313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BB37F0-F037-4B49-9BE3-BC16AF726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7" y="836712"/>
            <a:ext cx="8540441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5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EC65A82E-6839-4926-BD20-A16473A492D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F3A0EC4-DA17-4107-8356-BA7E8437B028}" type="datetime1">
              <a:rPr lang="en-US" altLang="en-US" sz="900">
                <a:solidFill>
                  <a:schemeClr val="bg2"/>
                </a:solidFill>
                <a:latin typeface="Swis721 BT" charset="0"/>
              </a:rPr>
              <a:pPr/>
              <a:t>6/14/2021</a:t>
            </a:fld>
            <a:endParaRPr lang="en-US" altLang="en-US" sz="1400" dirty="0"/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975C63F9-9315-4E7F-B95C-B0C68C3D7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rgbClr val="70A632"/>
                </a:solidFill>
                <a:latin typeface="Swis721 BT" charset="0"/>
              </a:rPr>
              <a:t>Wilderness Schooling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AB7B119F-1AC1-4E13-A800-FA72E047C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271EB4E-18D3-402C-BBB6-B96169813CB4}" type="slidenum">
              <a:rPr lang="en-US" altLang="en-US" sz="900">
                <a:solidFill>
                  <a:schemeClr val="bg2"/>
                </a:solidFill>
                <a:latin typeface="Swis721 BT" charset="0"/>
              </a:rPr>
              <a:pPr/>
              <a:t>14</a:t>
            </a:fld>
            <a:endParaRPr lang="en-US" altLang="en-US" sz="1400"/>
          </a:p>
        </p:txBody>
      </p:sp>
      <p:pic>
        <p:nvPicPr>
          <p:cNvPr id="22533" name="Picture 7" descr="slide2e.jpg">
            <a:extLst>
              <a:ext uri="{FF2B5EF4-FFF2-40B4-BE49-F238E27FC236}">
                <a16:creationId xmlns:a16="http://schemas.microsoft.com/office/drawing/2014/main" id="{A2C56BD7-BD17-429C-AC9B-E747F240D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84214"/>
            <a:ext cx="91313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2165-265F-4BA9-91CD-5D1C0304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672C39-1EE8-409B-9DCB-1FE489549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1744" y="534602"/>
            <a:ext cx="4824536" cy="5713799"/>
          </a:xfrm>
        </p:spPr>
      </p:pic>
    </p:spTree>
    <p:extLst>
      <p:ext uri="{BB962C8B-B14F-4D97-AF65-F5344CB8AC3E}">
        <p14:creationId xmlns:p14="http://schemas.microsoft.com/office/powerpoint/2010/main" val="3365872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309A-6774-4CD4-9166-D973B63D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F5D3B5-E71D-463D-8FED-53B798F1C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1705" y="598934"/>
            <a:ext cx="5722507" cy="5453062"/>
          </a:xfrm>
        </p:spPr>
      </p:pic>
    </p:spTree>
    <p:extLst>
      <p:ext uri="{BB962C8B-B14F-4D97-AF65-F5344CB8AC3E}">
        <p14:creationId xmlns:p14="http://schemas.microsoft.com/office/powerpoint/2010/main" val="3842150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FC145-A175-47BA-8D70-804EB4C1AB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18" y="322549"/>
            <a:ext cx="3852810" cy="789707"/>
          </a:xfrm>
          <a:prstGeom prst="rect">
            <a:avLst/>
          </a:prstGeom>
          <a:noFill/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0CC2BF7-BDEB-425E-83C6-0F183A67E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91" y="1255582"/>
            <a:ext cx="1963050" cy="1963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1815E-7001-493E-861C-6D22CC5FBDFC}"/>
              </a:ext>
            </a:extLst>
          </p:cNvPr>
          <p:cNvSpPr txBox="1"/>
          <p:nvPr/>
        </p:nvSpPr>
        <p:spPr>
          <a:xfrm>
            <a:off x="3729518" y="6138253"/>
            <a:ext cx="4140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hlinkClick r:id="rId5"/>
              </a:rPr>
              <a:t>www.northeastwellbeing.co.uk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41558-C600-4029-BB00-CF8DF94BF8AB}"/>
              </a:ext>
            </a:extLst>
          </p:cNvPr>
          <p:cNvSpPr txBox="1"/>
          <p:nvPr/>
        </p:nvSpPr>
        <p:spPr>
          <a:xfrm>
            <a:off x="6791214" y="4668918"/>
            <a:ext cx="46062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Twitter</a:t>
            </a:r>
          </a:p>
          <a:p>
            <a:pPr algn="ctr"/>
            <a:r>
              <a:rPr lang="en-GB" sz="2000" b="1" i="0" dirty="0">
                <a:solidFill>
                  <a:srgbClr val="5B7083"/>
                </a:solidFill>
                <a:effectLst/>
                <a:latin typeface="-apple-system"/>
              </a:rPr>
              <a:t>@WellbeingNorth</a:t>
            </a:r>
          </a:p>
          <a:p>
            <a:pPr algn="ctr"/>
            <a:r>
              <a:rPr lang="en-GB" sz="2000" b="1" i="0" dirty="0">
                <a:solidFill>
                  <a:srgbClr val="5B7083"/>
                </a:solidFill>
                <a:effectLst/>
                <a:latin typeface="-apple-system"/>
              </a:rPr>
              <a:t>@WSbeyond4walls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797E4-C6C8-4D44-A2B0-BA1D26CCC4C1}"/>
              </a:ext>
            </a:extLst>
          </p:cNvPr>
          <p:cNvSpPr txBox="1"/>
          <p:nvPr/>
        </p:nvSpPr>
        <p:spPr>
          <a:xfrm>
            <a:off x="678094" y="3175916"/>
            <a:ext cx="4253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wilderness@northeastwellbeing.co.uk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7EFF264-80F8-4434-ACF2-A4549E7D0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28" y="1472324"/>
            <a:ext cx="2719227" cy="1529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AD5635-3670-4371-8A5B-FC2552E950D8}"/>
              </a:ext>
            </a:extLst>
          </p:cNvPr>
          <p:cNvSpPr txBox="1"/>
          <p:nvPr/>
        </p:nvSpPr>
        <p:spPr>
          <a:xfrm>
            <a:off x="6791215" y="3175916"/>
            <a:ext cx="460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curiousbeasts@northeastwellbeing.co.uk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EE378C0-01F0-42BC-BEA0-8CB989DFB3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58" y="4013403"/>
            <a:ext cx="2824916" cy="15890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233807-C7F2-4ED8-B483-2C20EFADEEAF}"/>
              </a:ext>
            </a:extLst>
          </p:cNvPr>
          <p:cNvSpPr txBox="1"/>
          <p:nvPr/>
        </p:nvSpPr>
        <p:spPr>
          <a:xfrm>
            <a:off x="678094" y="5639685"/>
            <a:ext cx="4253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schools@northeastwellbeing.co.uk</a:t>
            </a:r>
          </a:p>
        </p:txBody>
      </p:sp>
    </p:spTree>
    <p:extLst>
      <p:ext uri="{BB962C8B-B14F-4D97-AF65-F5344CB8AC3E}">
        <p14:creationId xmlns:p14="http://schemas.microsoft.com/office/powerpoint/2010/main" val="265504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0A4E-45FA-4782-8DD9-731D216A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CFC6D-4174-43F7-9859-C3FC73021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dirty="0"/>
              <a:t>“I would like to thank Wilderness Schooling for making me believe in myself again.” Child, aged 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D80D4-5981-4816-B7F7-A0712E1FF5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530850"/>
            <a:ext cx="4505325" cy="96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31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C93B-2346-4250-A41C-581D5559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76672"/>
            <a:ext cx="7772400" cy="515144"/>
          </a:xfrm>
        </p:spPr>
        <p:txBody>
          <a:bodyPr/>
          <a:lstStyle/>
          <a:p>
            <a:pPr algn="l"/>
            <a:r>
              <a:rPr lang="en-GB" sz="1800" b="1" dirty="0"/>
              <a:t>Mental Health </a:t>
            </a:r>
            <a:r>
              <a:rPr lang="en-GB" sz="1800" dirty="0"/>
              <a:t>Outcomes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4CC4F0-0CAB-4CCF-8320-9830F6EEB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1585" y="991816"/>
            <a:ext cx="7419044" cy="52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9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0E09-DCD3-4062-8BF4-7CFC2D3A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494753"/>
            <a:ext cx="7772400" cy="587152"/>
          </a:xfrm>
        </p:spPr>
        <p:txBody>
          <a:bodyPr/>
          <a:lstStyle/>
          <a:p>
            <a:pPr algn="l"/>
            <a:r>
              <a:rPr lang="en-GB" sz="1800" b="1" dirty="0"/>
              <a:t>Attainment</a:t>
            </a:r>
            <a:r>
              <a:rPr lang="en-GB" sz="1800" dirty="0"/>
              <a:t> Outcomes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AF0EE5-0E0C-41B7-9512-DB310C990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1584" y="1008638"/>
            <a:ext cx="7412360" cy="52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9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E615C8-59D8-49EE-B09E-E80BF7EA7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316" y="188640"/>
            <a:ext cx="9053685" cy="65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1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slide2a.jpg">
            <a:extLst>
              <a:ext uri="{FF2B5EF4-FFF2-40B4-BE49-F238E27FC236}">
                <a16:creationId xmlns:a16="http://schemas.microsoft.com/office/drawing/2014/main" id="{FA957CC6-7199-4646-8434-A64776B1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84214"/>
            <a:ext cx="91313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2C9E6F-71FF-41D6-91DC-F337DDA0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95" y="950427"/>
            <a:ext cx="7834029" cy="48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7" descr="slide2b.jpg">
            <a:extLst>
              <a:ext uri="{FF2B5EF4-FFF2-40B4-BE49-F238E27FC236}">
                <a16:creationId xmlns:a16="http://schemas.microsoft.com/office/drawing/2014/main" id="{1D1856CE-3E7B-461D-B980-54F2E2C90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84214"/>
            <a:ext cx="91313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0B19F9-3049-4CF6-B55D-D100A936F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566682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82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</TotalTime>
  <Words>87</Words>
  <Application>Microsoft Office PowerPoint</Application>
  <PresentationFormat>Widescreen</PresentationFormat>
  <Paragraphs>32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Swis721 BT</vt:lpstr>
      <vt:lpstr>Times</vt:lpstr>
      <vt:lpstr>Office Theme</vt:lpstr>
      <vt:lpstr>PowerPoint Presentation</vt:lpstr>
      <vt:lpstr>PowerPoint Presentation</vt:lpstr>
      <vt:lpstr>Mental Health Outcomes</vt:lpstr>
      <vt:lpstr>Attainment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NEW logo here</dc:title>
  <dc:creator>Rachel and Dan</dc:creator>
  <cp:lastModifiedBy>Rachel and Dan</cp:lastModifiedBy>
  <cp:revision>53</cp:revision>
  <cp:lastPrinted>2019-10-17T08:18:29Z</cp:lastPrinted>
  <dcterms:created xsi:type="dcterms:W3CDTF">2019-09-25T12:36:07Z</dcterms:created>
  <dcterms:modified xsi:type="dcterms:W3CDTF">2021-06-14T07:35:17Z</dcterms:modified>
</cp:coreProperties>
</file>